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BCB13-761A-482F-9828-827D0057BBE0}" v="153" dt="2026-04-29T20:19:18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590" autoAdjust="0"/>
  </p:normalViewPr>
  <p:slideViewPr>
    <p:cSldViewPr snapToGrid="0">
      <p:cViewPr varScale="1">
        <p:scale>
          <a:sx n="64" d="100"/>
          <a:sy n="64" d="100"/>
        </p:scale>
        <p:origin x="90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Brenes-Arguedas" userId="7652ea99-51eb-40e7-88a9-aa36fcb0ac09" providerId="ADAL" clId="{4086C1B7-CBC8-4145-97A0-1E128FAC2B6F}"/>
    <pc:docChg chg="undo custSel addSld delSld modSld">
      <pc:chgData name="Tania Brenes-Arguedas" userId="7652ea99-51eb-40e7-88a9-aa36fcb0ac09" providerId="ADAL" clId="{4086C1B7-CBC8-4145-97A0-1E128FAC2B6F}" dt="2026-04-29T20:28:58.418" v="178" actId="13244"/>
      <pc:docMkLst>
        <pc:docMk/>
      </pc:docMkLst>
      <pc:sldChg chg="modSp mod">
        <pc:chgData name="Tania Brenes-Arguedas" userId="7652ea99-51eb-40e7-88a9-aa36fcb0ac09" providerId="ADAL" clId="{4086C1B7-CBC8-4145-97A0-1E128FAC2B6F}" dt="2026-04-29T20:28:06.364" v="170" actId="13244"/>
        <pc:sldMkLst>
          <pc:docMk/>
          <pc:sldMk cId="2592395652" sldId="256"/>
        </pc:sldMkLst>
        <pc:spChg chg="mod ord">
          <ac:chgData name="Tania Brenes-Arguedas" userId="7652ea99-51eb-40e7-88a9-aa36fcb0ac09" providerId="ADAL" clId="{4086C1B7-CBC8-4145-97A0-1E128FAC2B6F}" dt="2026-04-29T20:25:55.735" v="164"/>
          <ac:spMkLst>
            <pc:docMk/>
            <pc:sldMk cId="2592395652" sldId="256"/>
            <ac:spMk id="2" creationId="{067EC172-7345-7AF0-7E79-0F1D6605AF1C}"/>
          </ac:spMkLst>
        </pc:spChg>
        <pc:spChg chg="ord">
          <ac:chgData name="Tania Brenes-Arguedas" userId="7652ea99-51eb-40e7-88a9-aa36fcb0ac09" providerId="ADAL" clId="{4086C1B7-CBC8-4145-97A0-1E128FAC2B6F}" dt="2026-04-29T20:28:06.364" v="170" actId="13244"/>
          <ac:spMkLst>
            <pc:docMk/>
            <pc:sldMk cId="2592395652" sldId="256"/>
            <ac:spMk id="6" creationId="{CC5C8CE1-6ABA-00EA-7BC8-FBD7055E8574}"/>
          </ac:spMkLst>
        </pc:spChg>
        <pc:spChg chg="ord">
          <ac:chgData name="Tania Brenes-Arguedas" userId="7652ea99-51eb-40e7-88a9-aa36fcb0ac09" providerId="ADAL" clId="{4086C1B7-CBC8-4145-97A0-1E128FAC2B6F}" dt="2026-04-29T20:26:01.651" v="168"/>
          <ac:spMkLst>
            <pc:docMk/>
            <pc:sldMk cId="2592395652" sldId="256"/>
            <ac:spMk id="7" creationId="{1E4588C5-723C-E650-AB9C-8C974A1BC70C}"/>
          </ac:spMkLst>
        </pc:spChg>
        <pc:picChg chg="ord">
          <ac:chgData name="Tania Brenes-Arguedas" userId="7652ea99-51eb-40e7-88a9-aa36fcb0ac09" providerId="ADAL" clId="{4086C1B7-CBC8-4145-97A0-1E128FAC2B6F}" dt="2026-04-29T20:27:53.920" v="169"/>
          <ac:picMkLst>
            <pc:docMk/>
            <pc:sldMk cId="2592395652" sldId="256"/>
            <ac:picMk id="5" creationId="{470BB783-BFD3-1F9E-3C0E-C4B13E71A8E1}"/>
          </ac:picMkLst>
        </pc:picChg>
      </pc:sldChg>
      <pc:sldChg chg="modSp mod">
        <pc:chgData name="Tania Brenes-Arguedas" userId="7652ea99-51eb-40e7-88a9-aa36fcb0ac09" providerId="ADAL" clId="{4086C1B7-CBC8-4145-97A0-1E128FAC2B6F}" dt="2026-04-29T20:28:18.942" v="171" actId="13244"/>
        <pc:sldMkLst>
          <pc:docMk/>
          <pc:sldMk cId="1973439227" sldId="258"/>
        </pc:sldMkLst>
        <pc:spChg chg="ord">
          <ac:chgData name="Tania Brenes-Arguedas" userId="7652ea99-51eb-40e7-88a9-aa36fcb0ac09" providerId="ADAL" clId="{4086C1B7-CBC8-4145-97A0-1E128FAC2B6F}" dt="2026-04-29T20:25:37.375" v="160"/>
          <ac:spMkLst>
            <pc:docMk/>
            <pc:sldMk cId="1973439227" sldId="258"/>
            <ac:spMk id="2" creationId="{4DC664C1-DDE5-FDD1-E102-E20AC57DF4BD}"/>
          </ac:spMkLst>
        </pc:spChg>
        <pc:spChg chg="ord">
          <ac:chgData name="Tania Brenes-Arguedas" userId="7652ea99-51eb-40e7-88a9-aa36fcb0ac09" providerId="ADAL" clId="{4086C1B7-CBC8-4145-97A0-1E128FAC2B6F}" dt="2026-04-29T20:25:37.375" v="160"/>
          <ac:spMkLst>
            <pc:docMk/>
            <pc:sldMk cId="1973439227" sldId="258"/>
            <ac:spMk id="6" creationId="{39A518CB-4C69-4BD1-BEE8-B870D7FA002E}"/>
          </ac:spMkLst>
        </pc:spChg>
        <pc:spChg chg="ord">
          <ac:chgData name="Tania Brenes-Arguedas" userId="7652ea99-51eb-40e7-88a9-aa36fcb0ac09" providerId="ADAL" clId="{4086C1B7-CBC8-4145-97A0-1E128FAC2B6F}" dt="2026-04-29T20:28:18.942" v="171" actId="13244"/>
          <ac:spMkLst>
            <pc:docMk/>
            <pc:sldMk cId="1973439227" sldId="258"/>
            <ac:spMk id="7" creationId="{741375FA-B4D0-C84B-B1F5-809275DB9E74}"/>
          </ac:spMkLst>
        </pc:spChg>
        <pc:picChg chg="ord">
          <ac:chgData name="Tania Brenes-Arguedas" userId="7652ea99-51eb-40e7-88a9-aa36fcb0ac09" providerId="ADAL" clId="{4086C1B7-CBC8-4145-97A0-1E128FAC2B6F}" dt="2026-04-29T20:25:37.375" v="160"/>
          <ac:picMkLst>
            <pc:docMk/>
            <pc:sldMk cId="1973439227" sldId="258"/>
            <ac:picMk id="5" creationId="{7D1CE0A2-152F-DA59-07F3-915A265AB2E7}"/>
          </ac:picMkLst>
        </pc:picChg>
      </pc:sldChg>
      <pc:sldChg chg="modSp mod">
        <pc:chgData name="Tania Brenes-Arguedas" userId="7652ea99-51eb-40e7-88a9-aa36fcb0ac09" providerId="ADAL" clId="{4086C1B7-CBC8-4145-97A0-1E128FAC2B6F}" dt="2026-04-29T20:28:22.447" v="172" actId="13244"/>
        <pc:sldMkLst>
          <pc:docMk/>
          <pc:sldMk cId="4214745032" sldId="259"/>
        </pc:sldMkLst>
        <pc:spChg chg="mod ord">
          <ac:chgData name="Tania Brenes-Arguedas" userId="7652ea99-51eb-40e7-88a9-aa36fcb0ac09" providerId="ADAL" clId="{4086C1B7-CBC8-4145-97A0-1E128FAC2B6F}" dt="2026-04-29T20:28:22.447" v="172" actId="13244"/>
          <ac:spMkLst>
            <pc:docMk/>
            <pc:sldMk cId="4214745032" sldId="259"/>
            <ac:spMk id="5" creationId="{CCB2C27C-479F-4B8F-6BE4-562C83FCCFE0}"/>
          </ac:spMkLst>
        </pc:spChg>
        <pc:spChg chg="mod">
          <ac:chgData name="Tania Brenes-Arguedas" userId="7652ea99-51eb-40e7-88a9-aa36fcb0ac09" providerId="ADAL" clId="{4086C1B7-CBC8-4145-97A0-1E128FAC2B6F}" dt="2026-04-29T20:17:39.178" v="50" actId="20577"/>
          <ac:spMkLst>
            <pc:docMk/>
            <pc:sldMk cId="4214745032" sldId="259"/>
            <ac:spMk id="7" creationId="{1281C856-58FE-45D8-05BF-3AD51FF63DE5}"/>
          </ac:spMkLst>
        </pc:spChg>
        <pc:picChg chg="mod">
          <ac:chgData name="Tania Brenes-Arguedas" userId="7652ea99-51eb-40e7-88a9-aa36fcb0ac09" providerId="ADAL" clId="{4086C1B7-CBC8-4145-97A0-1E128FAC2B6F}" dt="2026-04-29T20:17:18.766" v="47" actId="732"/>
          <ac:picMkLst>
            <pc:docMk/>
            <pc:sldMk cId="4214745032" sldId="259"/>
            <ac:picMk id="3" creationId="{6977FCB2-F0D7-B5BE-66E7-0511AD3EC5D2}"/>
          </ac:picMkLst>
        </pc:picChg>
      </pc:sldChg>
      <pc:sldChg chg="modSp mod">
        <pc:chgData name="Tania Brenes-Arguedas" userId="7652ea99-51eb-40e7-88a9-aa36fcb0ac09" providerId="ADAL" clId="{4086C1B7-CBC8-4145-97A0-1E128FAC2B6F}" dt="2026-04-29T20:28:25.405" v="173" actId="13244"/>
        <pc:sldMkLst>
          <pc:docMk/>
          <pc:sldMk cId="739397121" sldId="260"/>
        </pc:sldMkLst>
        <pc:spChg chg="mod">
          <ac:chgData name="Tania Brenes-Arguedas" userId="7652ea99-51eb-40e7-88a9-aa36fcb0ac09" providerId="ADAL" clId="{4086C1B7-CBC8-4145-97A0-1E128FAC2B6F}" dt="2026-04-29T20:17:43.075" v="53" actId="20577"/>
          <ac:spMkLst>
            <pc:docMk/>
            <pc:sldMk cId="739397121" sldId="260"/>
            <ac:spMk id="2" creationId="{37B70EE2-95B4-E431-9676-4C3CA9C7F6C4}"/>
          </ac:spMkLst>
        </pc:spChg>
        <pc:spChg chg="ord">
          <ac:chgData name="Tania Brenes-Arguedas" userId="7652ea99-51eb-40e7-88a9-aa36fcb0ac09" providerId="ADAL" clId="{4086C1B7-CBC8-4145-97A0-1E128FAC2B6F}" dt="2026-04-29T20:28:25.405" v="173" actId="13244"/>
          <ac:spMkLst>
            <pc:docMk/>
            <pc:sldMk cId="739397121" sldId="260"/>
            <ac:spMk id="4" creationId="{D1328F0D-5FA5-A514-321B-34C0991CABEF}"/>
          </ac:spMkLst>
        </pc:spChg>
      </pc:sldChg>
      <pc:sldChg chg="modSp mod">
        <pc:chgData name="Tania Brenes-Arguedas" userId="7652ea99-51eb-40e7-88a9-aa36fcb0ac09" providerId="ADAL" clId="{4086C1B7-CBC8-4145-97A0-1E128FAC2B6F}" dt="2026-04-29T20:28:29.297" v="174" actId="13244"/>
        <pc:sldMkLst>
          <pc:docMk/>
          <pc:sldMk cId="4177493141" sldId="261"/>
        </pc:sldMkLst>
        <pc:spChg chg="mod">
          <ac:chgData name="Tania Brenes-Arguedas" userId="7652ea99-51eb-40e7-88a9-aa36fcb0ac09" providerId="ADAL" clId="{4086C1B7-CBC8-4145-97A0-1E128FAC2B6F}" dt="2026-04-29T20:17:45.608" v="56" actId="20577"/>
          <ac:spMkLst>
            <pc:docMk/>
            <pc:sldMk cId="4177493141" sldId="261"/>
            <ac:spMk id="2" creationId="{0603FAF2-84D9-B77A-20DE-13DAE03D0B8B}"/>
          </ac:spMkLst>
        </pc:spChg>
        <pc:spChg chg="ord">
          <ac:chgData name="Tania Brenes-Arguedas" userId="7652ea99-51eb-40e7-88a9-aa36fcb0ac09" providerId="ADAL" clId="{4086C1B7-CBC8-4145-97A0-1E128FAC2B6F}" dt="2026-04-29T20:28:29.297" v="174" actId="13244"/>
          <ac:spMkLst>
            <pc:docMk/>
            <pc:sldMk cId="4177493141" sldId="261"/>
            <ac:spMk id="4" creationId="{5ABD48E9-4D7E-B41E-3112-97E084ABE31F}"/>
          </ac:spMkLst>
        </pc:spChg>
      </pc:sldChg>
      <pc:sldChg chg="modSp mod">
        <pc:chgData name="Tania Brenes-Arguedas" userId="7652ea99-51eb-40e7-88a9-aa36fcb0ac09" providerId="ADAL" clId="{4086C1B7-CBC8-4145-97A0-1E128FAC2B6F}" dt="2026-04-29T20:28:32.440" v="175" actId="13244"/>
        <pc:sldMkLst>
          <pc:docMk/>
          <pc:sldMk cId="1064951190" sldId="262"/>
        </pc:sldMkLst>
        <pc:spChg chg="mod">
          <ac:chgData name="Tania Brenes-Arguedas" userId="7652ea99-51eb-40e7-88a9-aa36fcb0ac09" providerId="ADAL" clId="{4086C1B7-CBC8-4145-97A0-1E128FAC2B6F}" dt="2026-04-29T20:17:48.348" v="59" actId="20577"/>
          <ac:spMkLst>
            <pc:docMk/>
            <pc:sldMk cId="1064951190" sldId="262"/>
            <ac:spMk id="2" creationId="{25E5463D-A0A6-13F4-80A1-E1555F7F7610}"/>
          </ac:spMkLst>
        </pc:spChg>
        <pc:spChg chg="ord">
          <ac:chgData name="Tania Brenes-Arguedas" userId="7652ea99-51eb-40e7-88a9-aa36fcb0ac09" providerId="ADAL" clId="{4086C1B7-CBC8-4145-97A0-1E128FAC2B6F}" dt="2026-04-29T20:28:32.440" v="175" actId="13244"/>
          <ac:spMkLst>
            <pc:docMk/>
            <pc:sldMk cId="1064951190" sldId="262"/>
            <ac:spMk id="4" creationId="{AAA8305A-964D-9C8B-F1DB-5232614E987B}"/>
          </ac:spMkLst>
        </pc:spChg>
      </pc:sldChg>
      <pc:sldChg chg="delSp modSp">
        <pc:chgData name="Tania Brenes-Arguedas" userId="7652ea99-51eb-40e7-88a9-aa36fcb0ac09" providerId="ADAL" clId="{4086C1B7-CBC8-4145-97A0-1E128FAC2B6F}" dt="2026-04-29T20:12:44.597" v="21" actId="962"/>
        <pc:sldMkLst>
          <pc:docMk/>
          <pc:sldMk cId="63472725" sldId="263"/>
        </pc:sldMkLst>
        <pc:spChg chg="mod">
          <ac:chgData name="Tania Brenes-Arguedas" userId="7652ea99-51eb-40e7-88a9-aa36fcb0ac09" providerId="ADAL" clId="{4086C1B7-CBC8-4145-97A0-1E128FAC2B6F}" dt="2026-04-29T20:12:10.800" v="20" actId="20577"/>
          <ac:spMkLst>
            <pc:docMk/>
            <pc:sldMk cId="63472725" sldId="263"/>
            <ac:spMk id="2" creationId="{833F37AF-F69E-5B26-EA09-47030C5F2C5C}"/>
          </ac:spMkLst>
        </pc:spChg>
        <pc:spChg chg="del">
          <ac:chgData name="Tania Brenes-Arguedas" userId="7652ea99-51eb-40e7-88a9-aa36fcb0ac09" providerId="ADAL" clId="{4086C1B7-CBC8-4145-97A0-1E128FAC2B6F}" dt="2026-04-29T20:11:35.622" v="4" actId="478"/>
          <ac:spMkLst>
            <pc:docMk/>
            <pc:sldMk cId="63472725" sldId="263"/>
            <ac:spMk id="6" creationId="{50B37712-2AC3-2AF6-C6CC-F27A14606E65}"/>
          </ac:spMkLst>
        </pc:spChg>
        <pc:picChg chg="mod">
          <ac:chgData name="Tania Brenes-Arguedas" userId="7652ea99-51eb-40e7-88a9-aa36fcb0ac09" providerId="ADAL" clId="{4086C1B7-CBC8-4145-97A0-1E128FAC2B6F}" dt="2026-04-29T20:12:44.597" v="21" actId="962"/>
          <ac:picMkLst>
            <pc:docMk/>
            <pc:sldMk cId="63472725" sldId="263"/>
            <ac:picMk id="3" creationId="{EB9F2C58-E469-3555-961B-731D44D40D94}"/>
          </ac:picMkLst>
        </pc:picChg>
        <pc:picChg chg="del">
          <ac:chgData name="Tania Brenes-Arguedas" userId="7652ea99-51eb-40e7-88a9-aa36fcb0ac09" providerId="ADAL" clId="{4086C1B7-CBC8-4145-97A0-1E128FAC2B6F}" dt="2026-04-29T20:11:32.901" v="3" actId="478"/>
          <ac:picMkLst>
            <pc:docMk/>
            <pc:sldMk cId="63472725" sldId="263"/>
            <ac:picMk id="5" creationId="{C715ADD8-0AC8-3529-23DE-2E3003A151C6}"/>
          </ac:picMkLst>
        </pc:picChg>
      </pc:sldChg>
      <pc:sldChg chg="modSp mod">
        <pc:chgData name="Tania Brenes-Arguedas" userId="7652ea99-51eb-40e7-88a9-aa36fcb0ac09" providerId="ADAL" clId="{4086C1B7-CBC8-4145-97A0-1E128FAC2B6F}" dt="2026-04-29T20:28:39.593" v="176" actId="13244"/>
        <pc:sldMkLst>
          <pc:docMk/>
          <pc:sldMk cId="605887346" sldId="264"/>
        </pc:sldMkLst>
        <pc:spChg chg="mod">
          <ac:chgData name="Tania Brenes-Arguedas" userId="7652ea99-51eb-40e7-88a9-aa36fcb0ac09" providerId="ADAL" clId="{4086C1B7-CBC8-4145-97A0-1E128FAC2B6F}" dt="2026-04-29T20:17:53.200" v="65" actId="20577"/>
          <ac:spMkLst>
            <pc:docMk/>
            <pc:sldMk cId="605887346" sldId="264"/>
            <ac:spMk id="2" creationId="{534BEB6B-FC44-2BF4-0A86-8E2B05E1A62C}"/>
          </ac:spMkLst>
        </pc:spChg>
        <pc:spChg chg="mod ord">
          <ac:chgData name="Tania Brenes-Arguedas" userId="7652ea99-51eb-40e7-88a9-aa36fcb0ac09" providerId="ADAL" clId="{4086C1B7-CBC8-4145-97A0-1E128FAC2B6F}" dt="2026-04-29T20:28:39.593" v="176" actId="13244"/>
          <ac:spMkLst>
            <pc:docMk/>
            <pc:sldMk cId="605887346" sldId="264"/>
            <ac:spMk id="4" creationId="{D7EF15C7-87E8-1FB6-3C08-A0059F665508}"/>
          </ac:spMkLst>
        </pc:spChg>
      </pc:sldChg>
      <pc:sldChg chg="modSp">
        <pc:chgData name="Tania Brenes-Arguedas" userId="7652ea99-51eb-40e7-88a9-aa36fcb0ac09" providerId="ADAL" clId="{4086C1B7-CBC8-4145-97A0-1E128FAC2B6F}" dt="2026-04-29T20:17:55.155" v="68" actId="20577"/>
        <pc:sldMkLst>
          <pc:docMk/>
          <pc:sldMk cId="953864229" sldId="265"/>
        </pc:sldMkLst>
        <pc:spChg chg="mod">
          <ac:chgData name="Tania Brenes-Arguedas" userId="7652ea99-51eb-40e7-88a9-aa36fcb0ac09" providerId="ADAL" clId="{4086C1B7-CBC8-4145-97A0-1E128FAC2B6F}" dt="2026-04-29T20:17:55.155" v="68" actId="20577"/>
          <ac:spMkLst>
            <pc:docMk/>
            <pc:sldMk cId="953864229" sldId="265"/>
            <ac:spMk id="2" creationId="{E181D91A-9B5E-DF83-C37E-E0BACEC2DF50}"/>
          </ac:spMkLst>
        </pc:spChg>
      </pc:sldChg>
      <pc:sldChg chg="modSp mod">
        <pc:chgData name="Tania Brenes-Arguedas" userId="7652ea99-51eb-40e7-88a9-aa36fcb0ac09" providerId="ADAL" clId="{4086C1B7-CBC8-4145-97A0-1E128FAC2B6F}" dt="2026-04-29T20:28:54.796" v="177" actId="13244"/>
        <pc:sldMkLst>
          <pc:docMk/>
          <pc:sldMk cId="890312140" sldId="266"/>
        </pc:sldMkLst>
        <pc:spChg chg="mod">
          <ac:chgData name="Tania Brenes-Arguedas" userId="7652ea99-51eb-40e7-88a9-aa36fcb0ac09" providerId="ADAL" clId="{4086C1B7-CBC8-4145-97A0-1E128FAC2B6F}" dt="2026-04-29T20:17:57.097" v="71" actId="20577"/>
          <ac:spMkLst>
            <pc:docMk/>
            <pc:sldMk cId="890312140" sldId="266"/>
            <ac:spMk id="2" creationId="{10F70612-A7E4-D564-4962-F4526FF2E3E1}"/>
          </ac:spMkLst>
        </pc:spChg>
        <pc:spChg chg="mod ord">
          <ac:chgData name="Tania Brenes-Arguedas" userId="7652ea99-51eb-40e7-88a9-aa36fcb0ac09" providerId="ADAL" clId="{4086C1B7-CBC8-4145-97A0-1E128FAC2B6F}" dt="2026-04-29T20:28:54.796" v="177" actId="13244"/>
          <ac:spMkLst>
            <pc:docMk/>
            <pc:sldMk cId="890312140" sldId="266"/>
            <ac:spMk id="4" creationId="{211DA94B-0C15-AA0B-AA3F-CCD17956B3C0}"/>
          </ac:spMkLst>
        </pc:spChg>
      </pc:sldChg>
      <pc:sldChg chg="modSp mod">
        <pc:chgData name="Tania Brenes-Arguedas" userId="7652ea99-51eb-40e7-88a9-aa36fcb0ac09" providerId="ADAL" clId="{4086C1B7-CBC8-4145-97A0-1E128FAC2B6F}" dt="2026-04-29T20:28:58.418" v="178" actId="13244"/>
        <pc:sldMkLst>
          <pc:docMk/>
          <pc:sldMk cId="408069295" sldId="267"/>
        </pc:sldMkLst>
        <pc:spChg chg="mod">
          <ac:chgData name="Tania Brenes-Arguedas" userId="7652ea99-51eb-40e7-88a9-aa36fcb0ac09" providerId="ADAL" clId="{4086C1B7-CBC8-4145-97A0-1E128FAC2B6F}" dt="2026-04-29T20:17:59.147" v="74" actId="20577"/>
          <ac:spMkLst>
            <pc:docMk/>
            <pc:sldMk cId="408069295" sldId="267"/>
            <ac:spMk id="2" creationId="{C2938C91-A7FC-6DB1-EFF0-78EBE7647D7A}"/>
          </ac:spMkLst>
        </pc:spChg>
        <pc:spChg chg="mod">
          <ac:chgData name="Tania Brenes-Arguedas" userId="7652ea99-51eb-40e7-88a9-aa36fcb0ac09" providerId="ADAL" clId="{4086C1B7-CBC8-4145-97A0-1E128FAC2B6F}" dt="2026-04-29T20:14:34.299" v="33" actId="13244"/>
          <ac:spMkLst>
            <pc:docMk/>
            <pc:sldMk cId="408069295" sldId="267"/>
            <ac:spMk id="4" creationId="{69DBBC4A-22DA-7063-457F-CC00180DBF58}"/>
          </ac:spMkLst>
        </pc:spChg>
        <pc:spChg chg="mod ord">
          <ac:chgData name="Tania Brenes-Arguedas" userId="7652ea99-51eb-40e7-88a9-aa36fcb0ac09" providerId="ADAL" clId="{4086C1B7-CBC8-4145-97A0-1E128FAC2B6F}" dt="2026-04-29T20:28:58.418" v="178" actId="13244"/>
          <ac:spMkLst>
            <pc:docMk/>
            <pc:sldMk cId="408069295" sldId="267"/>
            <ac:spMk id="5" creationId="{1B1702AE-71A4-A97E-5A27-45FC648EA22C}"/>
          </ac:spMkLst>
        </pc:spChg>
        <pc:spChg chg="mod">
          <ac:chgData name="Tania Brenes-Arguedas" userId="7652ea99-51eb-40e7-88a9-aa36fcb0ac09" providerId="ADAL" clId="{4086C1B7-CBC8-4145-97A0-1E128FAC2B6F}" dt="2026-04-29T20:14:37.353" v="34" actId="13244"/>
          <ac:spMkLst>
            <pc:docMk/>
            <pc:sldMk cId="408069295" sldId="267"/>
            <ac:spMk id="8" creationId="{5CC04369-8CCA-957C-EAC7-794129029CFF}"/>
          </ac:spMkLst>
        </pc:spChg>
        <pc:picChg chg="mod">
          <ac:chgData name="Tania Brenes-Arguedas" userId="7652ea99-51eb-40e7-88a9-aa36fcb0ac09" providerId="ADAL" clId="{4086C1B7-CBC8-4145-97A0-1E128FAC2B6F}" dt="2026-04-29T20:14:16.244" v="29" actId="962"/>
          <ac:picMkLst>
            <pc:docMk/>
            <pc:sldMk cId="408069295" sldId="267"/>
            <ac:picMk id="3" creationId="{0EF17B2E-04E6-0F09-01FE-B80D74E49AA4}"/>
          </ac:picMkLst>
        </pc:picChg>
        <pc:picChg chg="mod">
          <ac:chgData name="Tania Brenes-Arguedas" userId="7652ea99-51eb-40e7-88a9-aa36fcb0ac09" providerId="ADAL" clId="{4086C1B7-CBC8-4145-97A0-1E128FAC2B6F}" dt="2026-04-29T20:14:32.720" v="32" actId="962"/>
          <ac:picMkLst>
            <pc:docMk/>
            <pc:sldMk cId="408069295" sldId="267"/>
            <ac:picMk id="7" creationId="{7AA50B1B-50DC-EE2B-8A40-F922DE57CB08}"/>
          </ac:picMkLst>
        </pc:picChg>
      </pc:sldChg>
      <pc:sldChg chg="delSp modSp mod modClrScheme chgLayout">
        <pc:chgData name="Tania Brenes-Arguedas" userId="7652ea99-51eb-40e7-88a9-aa36fcb0ac09" providerId="ADAL" clId="{4086C1B7-CBC8-4145-97A0-1E128FAC2B6F}" dt="2026-04-29T20:16:11.773" v="45" actId="1076"/>
        <pc:sldMkLst>
          <pc:docMk/>
          <pc:sldMk cId="759433257" sldId="269"/>
        </pc:sldMkLst>
        <pc:spChg chg="mod ord">
          <ac:chgData name="Tania Brenes-Arguedas" userId="7652ea99-51eb-40e7-88a9-aa36fcb0ac09" providerId="ADAL" clId="{4086C1B7-CBC8-4145-97A0-1E128FAC2B6F}" dt="2026-04-29T20:15:32.764" v="40"/>
          <ac:spMkLst>
            <pc:docMk/>
            <pc:sldMk cId="759433257" sldId="269"/>
            <ac:spMk id="2" creationId="{70894CE7-B49C-6620-1425-0396F1D63BAE}"/>
          </ac:spMkLst>
        </pc:spChg>
        <pc:spChg chg="mod">
          <ac:chgData name="Tania Brenes-Arguedas" userId="7652ea99-51eb-40e7-88a9-aa36fcb0ac09" providerId="ADAL" clId="{4086C1B7-CBC8-4145-97A0-1E128FAC2B6F}" dt="2026-04-29T20:16:11.773" v="45" actId="1076"/>
          <ac:spMkLst>
            <pc:docMk/>
            <pc:sldMk cId="759433257" sldId="269"/>
            <ac:spMk id="4" creationId="{5D8E3112-1952-E3E8-86DE-736E2A82E949}"/>
          </ac:spMkLst>
        </pc:spChg>
        <pc:spChg chg="del mod">
          <ac:chgData name="Tania Brenes-Arguedas" userId="7652ea99-51eb-40e7-88a9-aa36fcb0ac09" providerId="ADAL" clId="{4086C1B7-CBC8-4145-97A0-1E128FAC2B6F}" dt="2026-04-29T20:15:16.195" v="38" actId="478"/>
          <ac:spMkLst>
            <pc:docMk/>
            <pc:sldMk cId="759433257" sldId="269"/>
            <ac:spMk id="5" creationId="{6317DDE4-A2F5-83D7-8DE3-6D49FE92AC4B}"/>
          </ac:spMkLst>
        </pc:spChg>
        <pc:picChg chg="mod">
          <ac:chgData name="Tania Brenes-Arguedas" userId="7652ea99-51eb-40e7-88a9-aa36fcb0ac09" providerId="ADAL" clId="{4086C1B7-CBC8-4145-97A0-1E128FAC2B6F}" dt="2026-04-29T20:16:07.364" v="44" actId="1076"/>
          <ac:picMkLst>
            <pc:docMk/>
            <pc:sldMk cId="759433257" sldId="269"/>
            <ac:picMk id="3" creationId="{03B8F0B5-C17A-51CF-C5F7-667E24BADA0A}"/>
          </ac:picMkLst>
        </pc:picChg>
      </pc:sldChg>
      <pc:sldChg chg="new del">
        <pc:chgData name="Tania Brenes-Arguedas" userId="7652ea99-51eb-40e7-88a9-aa36fcb0ac09" providerId="ADAL" clId="{4086C1B7-CBC8-4145-97A0-1E128FAC2B6F}" dt="2026-04-29T20:11:10.235" v="1" actId="2696"/>
        <pc:sldMkLst>
          <pc:docMk/>
          <pc:sldMk cId="459791924" sldId="270"/>
        </pc:sldMkLst>
      </pc:sldChg>
      <pc:sldChg chg="delSp modSp add">
        <pc:chgData name="Tania Brenes-Arguedas" userId="7652ea99-51eb-40e7-88a9-aa36fcb0ac09" providerId="ADAL" clId="{4086C1B7-CBC8-4145-97A0-1E128FAC2B6F}" dt="2026-04-29T20:19:18.235" v="155" actId="962"/>
        <pc:sldMkLst>
          <pc:docMk/>
          <pc:sldMk cId="2316263025" sldId="270"/>
        </pc:sldMkLst>
        <pc:spChg chg="mod">
          <ac:chgData name="Tania Brenes-Arguedas" userId="7652ea99-51eb-40e7-88a9-aa36fcb0ac09" providerId="ADAL" clId="{4086C1B7-CBC8-4145-97A0-1E128FAC2B6F}" dt="2026-04-29T20:17:51.297" v="62" actId="20577"/>
          <ac:spMkLst>
            <pc:docMk/>
            <pc:sldMk cId="2316263025" sldId="270"/>
            <ac:spMk id="2" creationId="{7C00FCF1-919B-1E9F-45EB-FBD2A4B565FA}"/>
          </ac:spMkLst>
        </pc:spChg>
        <pc:picChg chg="del">
          <ac:chgData name="Tania Brenes-Arguedas" userId="7652ea99-51eb-40e7-88a9-aa36fcb0ac09" providerId="ADAL" clId="{4086C1B7-CBC8-4145-97A0-1E128FAC2B6F}" dt="2026-04-29T20:12:51.503" v="22" actId="478"/>
          <ac:picMkLst>
            <pc:docMk/>
            <pc:sldMk cId="2316263025" sldId="270"/>
            <ac:picMk id="3" creationId="{E64DEC09-8866-67E7-8AA6-BA0201EF01CE}"/>
          </ac:picMkLst>
        </pc:picChg>
        <pc:picChg chg="mod">
          <ac:chgData name="Tania Brenes-Arguedas" userId="7652ea99-51eb-40e7-88a9-aa36fcb0ac09" providerId="ADAL" clId="{4086C1B7-CBC8-4145-97A0-1E128FAC2B6F}" dt="2026-04-29T20:19:18.235" v="155" actId="962"/>
          <ac:picMkLst>
            <pc:docMk/>
            <pc:sldMk cId="2316263025" sldId="270"/>
            <ac:picMk id="5" creationId="{8DF3D063-76E9-6827-7616-3A0FD73CBC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E1B3-1FA6-6791-2575-DB454C157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667F3-B8E5-F13F-A197-A4818792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08D2-D84E-DB4A-ADFD-B638BFC4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0F477-937A-040C-02CE-BBF84CA3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85E9-48A8-D6E3-DF6C-E3F4C7907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014B-89E4-B026-6269-9FC2750C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31C23-D3B2-1FA9-831F-B3E303BA3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5E1C-1CAE-1DB1-D553-1EF840E0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EA714-8350-1351-3CD5-84865A20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C828-F2AC-3801-F80D-C1083FAB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9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46035-9FA7-1212-9AA3-F4A71274E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755F5-6A9B-C060-ED71-215DFCA73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55BC0-DFC8-00AC-89D9-DB188C21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B6141-9280-94E4-2067-8739ABC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4F57-2437-D8D5-E381-52F23B95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5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5A37-7694-08DD-4381-5C18F456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077EA-EF03-34D8-0899-4C4FF82DD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F123-2DDC-D859-E20D-DA1B3D8B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E9BB4-72C6-499F-8AD7-276D9F8C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FFA1-57CD-7605-84AA-EE5D3403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8A75-F16E-292B-B5B5-A77EE526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3375D-6137-B11A-0CB4-8E1A7F23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0FCBA-7D03-7374-D87A-22EBDEC81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C451B-7F02-F9BA-DDB6-D882E676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8EFC1-F532-1BCF-E4F4-171D4082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E825-5703-7703-E603-4FA7778E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E8826-D071-B4AD-7169-4A30910E9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67F63-26E5-AD82-206E-96DE7027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EA130-4B16-8FD1-5CF2-C473DF3C3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22E8A-561D-D2DE-1F88-C7FCE54B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2512E-66B1-08FE-2715-5161AE74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2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C6EC-DF66-F483-9476-F5E95682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8BE97-E762-2DD7-FADA-159D1028C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6E5C-5D3C-C565-FBAC-7710AA7C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B3C4E-F642-E966-6CA1-217A08802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D8116-516C-270C-095C-3CD728E771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DE2355-41CB-5483-FC54-D29D1FE2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E3840-C342-D845-5C94-1F638C70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83AC28-2FE1-40C4-014A-799F6B34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8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8EB0-6A43-6FE6-BE74-BB21E826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37BA3-760C-8C93-820B-219578B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CE5BA-410F-FD94-D806-C8B2B640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94262-7DB5-C5D1-D323-F4763259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15A07-307D-DA65-9D18-8FA92E4E1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D2575-D05B-A035-EA92-B141B802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5615C-B7B7-1434-ADA5-498682DC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2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1FD5-5312-E651-12A3-664DF2B3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79EDA-D7FE-B3DE-E0EB-A0B962550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9F855-81F5-95BF-DDC8-9987939F8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7FDA4-B436-AEBD-B3B9-EDF6D5CFE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FE2F1-CC2E-B6E5-7723-2A2DC975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6B4AB-5F96-FA9F-579C-075EE923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8573-8BFF-1B48-69E4-895FD980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7E0CA8-4E58-014F-0568-2755E5CCE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FE956-7B13-C6F7-73A4-6D79BAB54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08390-95A3-4D7E-617A-84FA3754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EEF5D-C1B8-BADA-42E4-86A6B15E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6876B-677D-165E-CA71-892A8B7A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9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F9C5E-A32B-D4C3-8C7A-86CD77B1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68E1-DEDA-C7D4-AFC1-D2EDDCF1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1318-B546-8376-CAF0-65CF0ABE0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64E0F-FD43-4177-B9F4-797263A5B0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FED0-0D93-8AD7-00B0-4D918055F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8F08-21DE-15EA-9E15-5EE9010EB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923BC-75D8-4455-B198-92D564685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B4A6-BEB8-633F-68AF-028047D0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15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Steps for using </a:t>
            </a:r>
            <a:r>
              <a:rPr lang="en-US" dirty="0" err="1"/>
              <a:t>SciENcv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0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92C2-08DB-303C-B9E2-A9CBDC7F6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FCF1-919B-1E9F-45EB-FBD2A4B565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professional preparation 1</a:t>
            </a:r>
          </a:p>
        </p:txBody>
      </p:sp>
      <p:pic>
        <p:nvPicPr>
          <p:cNvPr id="5" name="Picture 4" descr="Screenshot of the NIH-National Library of Medicine webpage for SciENcv showing the button to add professional preparation.">
            <a:extLst>
              <a:ext uri="{FF2B5EF4-FFF2-40B4-BE49-F238E27FC236}">
                <a16:creationId xmlns:a16="http://schemas.microsoft.com/office/drawing/2014/main" id="{8DF3D063-76E9-6827-7616-3A0FD73CBC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5920" y="495886"/>
            <a:ext cx="8426548" cy="58662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50F9EE-ED23-E4A0-9DB7-6C02F8CC2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8855" y="3696286"/>
            <a:ext cx="1955409" cy="63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EB6B-FC44-2BF4-0A86-8E2B05E1A6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professional preparation 2</a:t>
            </a:r>
          </a:p>
        </p:txBody>
      </p:sp>
      <p:pic>
        <p:nvPicPr>
          <p:cNvPr id="3" name="Picture 2" descr="Screenshot of the NIH-National Library of Medicine webpage for SciENcv showing the pop up window to add professional preparation.">
            <a:extLst>
              <a:ext uri="{FF2B5EF4-FFF2-40B4-BE49-F238E27FC236}">
                <a16:creationId xmlns:a16="http://schemas.microsoft.com/office/drawing/2014/main" id="{EBCE8ED6-5B36-F8A3-7AED-7B0316B405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572" y="436099"/>
            <a:ext cx="8482819" cy="56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EF15C7-87E8-1FB6-3C08-A0059F665508}"/>
              </a:ext>
            </a:extLst>
          </p:cNvPr>
          <p:cNvSpPr txBox="1"/>
          <p:nvPr/>
        </p:nvSpPr>
        <p:spPr>
          <a:xfrm>
            <a:off x="9340948" y="2153977"/>
            <a:ext cx="2058573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Fill in information for your degree(s) and appointments</a:t>
            </a:r>
          </a:p>
        </p:txBody>
      </p:sp>
    </p:spTree>
    <p:extLst>
      <p:ext uri="{BB962C8B-B14F-4D97-AF65-F5344CB8AC3E}">
        <p14:creationId xmlns:p14="http://schemas.microsoft.com/office/powerpoint/2010/main" val="60588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D91A-9B5E-DF83-C37E-E0BACEC2DF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products 1</a:t>
            </a:r>
          </a:p>
        </p:txBody>
      </p:sp>
      <p:pic>
        <p:nvPicPr>
          <p:cNvPr id="7" name="Picture 6" descr="Screenshot of the NIH-National Library of Medicine webpage for SciENcv highlighting the button to select products.">
            <a:extLst>
              <a:ext uri="{FF2B5EF4-FFF2-40B4-BE49-F238E27FC236}">
                <a16:creationId xmlns:a16="http://schemas.microsoft.com/office/drawing/2014/main" id="{1B1341F4-8B46-FDF7-40E0-BE26092A0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8295" y="566224"/>
            <a:ext cx="9973994" cy="57255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2B9B6D0-D22B-FBB2-6C36-B2890E4D8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97501" y="4399671"/>
            <a:ext cx="1955409" cy="63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0612-A7E4-D564-4962-F4526FF2E3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Adding </a:t>
            </a:r>
            <a:r>
              <a:rPr lang="en-US" dirty="0"/>
              <a:t>products 2</a:t>
            </a:r>
          </a:p>
        </p:txBody>
      </p:sp>
      <p:pic>
        <p:nvPicPr>
          <p:cNvPr id="3" name="Picture 2" descr="Screenshot of the NIH-National Library of Medicine webpage for SciENcv showing the page to add your bibliography.">
            <a:extLst>
              <a:ext uri="{FF2B5EF4-FFF2-40B4-BE49-F238E27FC236}">
                <a16:creationId xmlns:a16="http://schemas.microsoft.com/office/drawing/2014/main" id="{5664ED2F-5C82-A3BA-B261-242AA55AC2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775" y="1179927"/>
            <a:ext cx="8187397" cy="44981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1DA94B-0C15-AA0B-AA3F-CCD17956B3C0}"/>
              </a:ext>
            </a:extLst>
          </p:cNvPr>
          <p:cNvSpPr txBox="1"/>
          <p:nvPr/>
        </p:nvSpPr>
        <p:spPr>
          <a:xfrm>
            <a:off x="9059880" y="2008993"/>
            <a:ext cx="2058573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products that you have entered manually or you can connect to your ORCID account</a:t>
            </a:r>
          </a:p>
        </p:txBody>
      </p:sp>
    </p:spTree>
    <p:extLst>
      <p:ext uri="{BB962C8B-B14F-4D97-AF65-F5344CB8AC3E}">
        <p14:creationId xmlns:p14="http://schemas.microsoft.com/office/powerpoint/2010/main" val="89031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8C91-A7FC-6DB1-EFF0-78EBE7647D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Adding </a:t>
            </a:r>
            <a:r>
              <a:rPr lang="en-US" dirty="0"/>
              <a:t>products 3</a:t>
            </a:r>
          </a:p>
        </p:txBody>
      </p:sp>
      <p:pic>
        <p:nvPicPr>
          <p:cNvPr id="3" name="Picture 2" descr="Screenshot of the NIH-National Library of Medicine webpage for SciENcv highligting the location where your user name appears.">
            <a:extLst>
              <a:ext uri="{FF2B5EF4-FFF2-40B4-BE49-F238E27FC236}">
                <a16:creationId xmlns:a16="http://schemas.microsoft.com/office/drawing/2014/main" id="{0EF17B2E-04E6-0F09-01FE-B80D74E49A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92" y="1012873"/>
            <a:ext cx="8637563" cy="1237957"/>
          </a:xfrm>
          <a:prstGeom prst="rect">
            <a:avLst/>
          </a:prstGeom>
        </p:spPr>
      </p:pic>
      <p:pic>
        <p:nvPicPr>
          <p:cNvPr id="7" name="Picture 6" descr="Screenshot of the NIH-National Library of Medicine webpage for SciENcv highligting the link to enter publications.">
            <a:extLst>
              <a:ext uri="{FF2B5EF4-FFF2-40B4-BE49-F238E27FC236}">
                <a16:creationId xmlns:a16="http://schemas.microsoft.com/office/drawing/2014/main" id="{7AA50B1B-50DC-EE2B-8A40-F922DE57CB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92" y="2824090"/>
            <a:ext cx="8412480" cy="211407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CC04369-8CCA-957C-EAC7-79412902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0295" y="4183807"/>
            <a:ext cx="703385" cy="2289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DBBC4A-22DA-7063-457F-CC00180DB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991" y="1431388"/>
            <a:ext cx="1955409" cy="63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702AE-71A4-A97E-5A27-45FC648EA22C}"/>
              </a:ext>
            </a:extLst>
          </p:cNvPr>
          <p:cNvSpPr txBox="1"/>
          <p:nvPr/>
        </p:nvSpPr>
        <p:spPr>
          <a:xfrm>
            <a:off x="9158068" y="2250830"/>
            <a:ext cx="2058573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enter products manually click your name at the top of the screen and select publications </a:t>
            </a:r>
          </a:p>
        </p:txBody>
      </p:sp>
    </p:spTree>
    <p:extLst>
      <p:ext uri="{BB962C8B-B14F-4D97-AF65-F5344CB8AC3E}">
        <p14:creationId xmlns:p14="http://schemas.microsoft.com/office/powerpoint/2010/main" val="40806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4CE7-B49C-6620-1425-0396F1D6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Creating the Current and Pending</a:t>
            </a:r>
          </a:p>
        </p:txBody>
      </p:sp>
      <p:pic>
        <p:nvPicPr>
          <p:cNvPr id="3" name="Picture 2" descr="Screenshot of the NIH-National Library of Medicine webpage for SciENcv showing the form for entering current and pending.">
            <a:extLst>
              <a:ext uri="{FF2B5EF4-FFF2-40B4-BE49-F238E27FC236}">
                <a16:creationId xmlns:a16="http://schemas.microsoft.com/office/drawing/2014/main" id="{03B8F0B5-C17A-51CF-C5F7-667E24BA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31" y="2304893"/>
            <a:ext cx="6887536" cy="1124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E3112-1952-E3E8-86DE-736E2A82E949}"/>
              </a:ext>
            </a:extLst>
          </p:cNvPr>
          <p:cNvSpPr txBox="1"/>
          <p:nvPr/>
        </p:nvSpPr>
        <p:spPr>
          <a:xfrm>
            <a:off x="5066712" y="4187751"/>
            <a:ext cx="2058573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this is not FTE but rather “person-month(s)</a:t>
            </a:r>
          </a:p>
        </p:txBody>
      </p:sp>
    </p:spTree>
    <p:extLst>
      <p:ext uri="{BB962C8B-B14F-4D97-AF65-F5344CB8AC3E}">
        <p14:creationId xmlns:p14="http://schemas.microsoft.com/office/powerpoint/2010/main" val="75943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C172-7345-7AF0-7E79-0F1D6605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7600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Creating a log in</a:t>
            </a:r>
          </a:p>
        </p:txBody>
      </p:sp>
      <p:pic>
        <p:nvPicPr>
          <p:cNvPr id="5" name="Picture 4" descr="Screenshot of the NIH-National Library of Medicine webpage for SciENcv highlighting the button for more options.">
            <a:extLst>
              <a:ext uri="{FF2B5EF4-FFF2-40B4-BE49-F238E27FC236}">
                <a16:creationId xmlns:a16="http://schemas.microsoft.com/office/drawing/2014/main" id="{470BB783-BFD3-1F9E-3C0E-C4B13E71A8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532" y="446649"/>
            <a:ext cx="8018585" cy="576775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5C8CE1-6ABA-00EA-7BC8-FBD7055E8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0302" y="3629464"/>
            <a:ext cx="1533378" cy="689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588C5-723C-E650-AB9C-8C974A1BC70C}"/>
              </a:ext>
            </a:extLst>
          </p:cNvPr>
          <p:cNvSpPr txBox="1"/>
          <p:nvPr/>
        </p:nvSpPr>
        <p:spPr>
          <a:xfrm>
            <a:off x="9284677" y="1575581"/>
            <a:ext cx="2058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a log in.</a:t>
            </a:r>
          </a:p>
          <a:p>
            <a:endParaRPr lang="en-US" dirty="0"/>
          </a:p>
          <a:p>
            <a:r>
              <a:rPr lang="en-US" dirty="0"/>
              <a:t>I used my ORCID account which makes it easier to transfer publications already in this account</a:t>
            </a:r>
          </a:p>
        </p:txBody>
      </p:sp>
    </p:spTree>
    <p:extLst>
      <p:ext uri="{BB962C8B-B14F-4D97-AF65-F5344CB8AC3E}">
        <p14:creationId xmlns:p14="http://schemas.microsoft.com/office/powerpoint/2010/main" val="259239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3AB1-0335-E988-7043-18B96330DF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Log in</a:t>
            </a:r>
          </a:p>
        </p:txBody>
      </p:sp>
      <p:pic>
        <p:nvPicPr>
          <p:cNvPr id="3" name="Picture 2" descr="Screenshot of the NIH-National Library of Medicine webpage for SciENcv highlighting the log in button.">
            <a:extLst>
              <a:ext uri="{FF2B5EF4-FFF2-40B4-BE49-F238E27FC236}">
                <a16:creationId xmlns:a16="http://schemas.microsoft.com/office/drawing/2014/main" id="{F809B778-47A6-8F6C-9F63-B3C7F9F82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2190" y="608427"/>
            <a:ext cx="8553157" cy="564114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C98090B-9A84-C921-373D-68D78F373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1827" y="2532184"/>
            <a:ext cx="1955409" cy="6893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7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64C1-DDE5-FDD1-E102-E20AC57DF4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SciENcv</a:t>
            </a:r>
            <a:r>
              <a:rPr lang="en-US" dirty="0"/>
              <a:t> Home page</a:t>
            </a:r>
          </a:p>
        </p:txBody>
      </p:sp>
      <p:pic>
        <p:nvPicPr>
          <p:cNvPr id="5" name="Picture 4" descr="Screenshot of the NIH-National Library of Medicine webpage for SciENcv highlighting the button for Manage SciENcv.">
            <a:extLst>
              <a:ext uri="{FF2B5EF4-FFF2-40B4-BE49-F238E27FC236}">
                <a16:creationId xmlns:a16="http://schemas.microsoft.com/office/drawing/2014/main" id="{7D1CE0A2-152F-DA59-07F3-915A265AB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3551" y="488852"/>
            <a:ext cx="7638757" cy="5880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A518CB-4C69-4BD1-BEE8-B870D7FA0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268" y="5848643"/>
            <a:ext cx="1125415" cy="520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1375FA-B4D0-C84B-B1F5-809275DB9E74}"/>
              </a:ext>
            </a:extLst>
          </p:cNvPr>
          <p:cNvSpPr txBox="1"/>
          <p:nvPr/>
        </p:nvSpPr>
        <p:spPr>
          <a:xfrm>
            <a:off x="9284677" y="1575581"/>
            <a:ext cx="2058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logged in it takes you to this page with lots of boxes. Click on Manage </a:t>
            </a:r>
            <a:r>
              <a:rPr lang="en-US" dirty="0" err="1"/>
              <a:t>SciENcv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81C856-58FE-45D8-05BF-3AD51FF63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a new document 1</a:t>
            </a:r>
          </a:p>
        </p:txBody>
      </p:sp>
      <p:pic>
        <p:nvPicPr>
          <p:cNvPr id="3" name="Picture 2" descr="Screenshot of the NIH-National Library of Medicine webpage for SciENcv highlighting the button for adding new documents.">
            <a:extLst>
              <a:ext uri="{FF2B5EF4-FFF2-40B4-BE49-F238E27FC236}">
                <a16:creationId xmlns:a16="http://schemas.microsoft.com/office/drawing/2014/main" id="{6977FCB2-F0D7-B5BE-66E7-0511AD3E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58"/>
          <a:stretch>
            <a:fillRect/>
          </a:stretch>
        </p:blipFill>
        <p:spPr>
          <a:xfrm>
            <a:off x="900333" y="495886"/>
            <a:ext cx="8750104" cy="58662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A922DB8-6EB0-20A4-AE76-072118987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5028" y="4132385"/>
            <a:ext cx="1955409" cy="6365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2C27C-479F-4B8F-6BE4-562C83FCCFE0}"/>
              </a:ext>
            </a:extLst>
          </p:cNvPr>
          <p:cNvSpPr txBox="1"/>
          <p:nvPr/>
        </p:nvSpPr>
        <p:spPr>
          <a:xfrm>
            <a:off x="9791114" y="2378059"/>
            <a:ext cx="2058573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New Document to make a new </a:t>
            </a:r>
            <a:r>
              <a:rPr lang="en-US" dirty="0" err="1"/>
              <a:t>biosketch</a:t>
            </a:r>
            <a:r>
              <a:rPr lang="en-US" dirty="0"/>
              <a:t> or current and pending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474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0EE2-95B4-E431-9676-4C3CA9C7F6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a new document 2</a:t>
            </a:r>
          </a:p>
        </p:txBody>
      </p:sp>
      <p:pic>
        <p:nvPicPr>
          <p:cNvPr id="3" name="Picture 2" descr="Screenshot of the NIH-National Library of Medicine webpage for SciENcv showing the pop up window to create a new document.">
            <a:extLst>
              <a:ext uri="{FF2B5EF4-FFF2-40B4-BE49-F238E27FC236}">
                <a16:creationId xmlns:a16="http://schemas.microsoft.com/office/drawing/2014/main" id="{768A3C34-B77E-BA8B-75C3-7E5DF9E18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9317" y="267287"/>
            <a:ext cx="8257735" cy="5809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328F0D-5FA5-A514-321B-34C0991CABEF}"/>
              </a:ext>
            </a:extLst>
          </p:cNvPr>
          <p:cNvSpPr txBox="1"/>
          <p:nvPr/>
        </p:nvSpPr>
        <p:spPr>
          <a:xfrm>
            <a:off x="9340948" y="2525934"/>
            <a:ext cx="2058573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Name the new document</a:t>
            </a:r>
          </a:p>
        </p:txBody>
      </p:sp>
    </p:spTree>
    <p:extLst>
      <p:ext uri="{BB962C8B-B14F-4D97-AF65-F5344CB8AC3E}">
        <p14:creationId xmlns:p14="http://schemas.microsoft.com/office/powerpoint/2010/main" val="73939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3FAF2-84D9-B77A-20DE-13DAE03D0B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a new document 3</a:t>
            </a:r>
          </a:p>
        </p:txBody>
      </p:sp>
      <p:pic>
        <p:nvPicPr>
          <p:cNvPr id="3" name="Picture 2" descr="Screenshot of the NIH-National Library of Medicine webpage for SciENcv showing the pop up window to create a new document and select the document type.">
            <a:extLst>
              <a:ext uri="{FF2B5EF4-FFF2-40B4-BE49-F238E27FC236}">
                <a16:creationId xmlns:a16="http://schemas.microsoft.com/office/drawing/2014/main" id="{0FB6765B-9DD9-F584-0522-06A94BEB92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2196" y="580292"/>
            <a:ext cx="8314006" cy="5697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D48E9-4D7E-B41E-3112-97E084ABE31F}"/>
              </a:ext>
            </a:extLst>
          </p:cNvPr>
          <p:cNvSpPr txBox="1"/>
          <p:nvPr/>
        </p:nvSpPr>
        <p:spPr>
          <a:xfrm>
            <a:off x="9453489" y="2505669"/>
            <a:ext cx="2058573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the type of document from the dropdown</a:t>
            </a:r>
          </a:p>
        </p:txBody>
      </p:sp>
    </p:spTree>
    <p:extLst>
      <p:ext uri="{BB962C8B-B14F-4D97-AF65-F5344CB8AC3E}">
        <p14:creationId xmlns:p14="http://schemas.microsoft.com/office/powerpoint/2010/main" val="417749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463D-A0A6-13F4-80A1-E1555F7F7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Adding a new document 4</a:t>
            </a:r>
          </a:p>
        </p:txBody>
      </p:sp>
      <p:pic>
        <p:nvPicPr>
          <p:cNvPr id="3" name="Picture 2" descr="Screenshot of the NIH-National Library of Medicine webpage for SciENcv showing the pop up window to create a new document.">
            <a:extLst>
              <a:ext uri="{FF2B5EF4-FFF2-40B4-BE49-F238E27FC236}">
                <a16:creationId xmlns:a16="http://schemas.microsoft.com/office/drawing/2014/main" id="{18C47955-7D21-7BC7-FA43-494438BAB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368" y="555674"/>
            <a:ext cx="8328075" cy="574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8305A-964D-9C8B-F1DB-5232614E987B}"/>
              </a:ext>
            </a:extLst>
          </p:cNvPr>
          <p:cNvSpPr txBox="1"/>
          <p:nvPr/>
        </p:nvSpPr>
        <p:spPr>
          <a:xfrm>
            <a:off x="9453489" y="2505669"/>
            <a:ext cx="2058573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from a blank document or once you have created some you can use an existing document</a:t>
            </a:r>
          </a:p>
        </p:txBody>
      </p:sp>
    </p:spTree>
    <p:extLst>
      <p:ext uri="{BB962C8B-B14F-4D97-AF65-F5344CB8AC3E}">
        <p14:creationId xmlns:p14="http://schemas.microsoft.com/office/powerpoint/2010/main" val="106495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37AF-F69E-5B26-EA09-47030C5F2C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NSF Bio Sketch</a:t>
            </a:r>
          </a:p>
        </p:txBody>
      </p:sp>
      <p:pic>
        <p:nvPicPr>
          <p:cNvPr id="3" name="Picture 2" descr="Screenshot of the NIH-National Library of Medicine webpage for SciENcv showing the Biographical Sketch page.">
            <a:extLst>
              <a:ext uri="{FF2B5EF4-FFF2-40B4-BE49-F238E27FC236}">
                <a16:creationId xmlns:a16="http://schemas.microsoft.com/office/drawing/2014/main" id="{EB9F2C58-E469-3555-961B-731D44D40D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5920" y="323557"/>
            <a:ext cx="8567225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195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Steps for using SciENcv</vt:lpstr>
      <vt:lpstr>Creating a log in</vt:lpstr>
      <vt:lpstr>Log in</vt:lpstr>
      <vt:lpstr>SciENcv Home page</vt:lpstr>
      <vt:lpstr>Adding a new document 1</vt:lpstr>
      <vt:lpstr>Adding a new document 2</vt:lpstr>
      <vt:lpstr>Adding a new document 3</vt:lpstr>
      <vt:lpstr>Adding a new document 4</vt:lpstr>
      <vt:lpstr>NSF Bio Sketch</vt:lpstr>
      <vt:lpstr>Adding professional preparation 1</vt:lpstr>
      <vt:lpstr>Adding professional preparation 2</vt:lpstr>
      <vt:lpstr>Adding products 1</vt:lpstr>
      <vt:lpstr>Adding products 2</vt:lpstr>
      <vt:lpstr>Adding products 3</vt:lpstr>
      <vt:lpstr>Creating the Current and Pending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May, Sara R</dc:creator>
  <cp:lastModifiedBy>Tania Brenes-Arguedas</cp:lastModifiedBy>
  <cp:revision>4</cp:revision>
  <dcterms:created xsi:type="dcterms:W3CDTF">2026-04-09T16:49:33Z</dcterms:created>
  <dcterms:modified xsi:type="dcterms:W3CDTF">2026-04-29T20:29:05Z</dcterms:modified>
</cp:coreProperties>
</file>